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2" r:id="rId8"/>
    <p:sldId id="267" r:id="rId9"/>
    <p:sldId id="265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34" autoAdjust="0"/>
    <p:restoredTop sz="94660"/>
  </p:normalViewPr>
  <p:slideViewPr>
    <p:cSldViewPr>
      <p:cViewPr varScale="1">
        <p:scale>
          <a:sx n="74" d="100"/>
          <a:sy n="74" d="100"/>
        </p:scale>
        <p:origin x="11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01.02.2025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01.02.2025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01.02.2025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01.02.2025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01.02.2025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01.02.2025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01.02.2025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01.02.2025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01.02.2025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01.02.2025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01.02.2025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01.02.2025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284984"/>
            <a:ext cx="7358063" cy="2664295"/>
          </a:xfrm>
        </p:spPr>
        <p:txBody>
          <a:bodyPr/>
          <a:lstStyle/>
          <a:p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>«Дружить  здорово!»</a:t>
            </a:r>
            <a:br>
              <a:rPr lang="ru-RU" sz="2400" b="1" i="1" dirty="0" smtClean="0"/>
            </a:br>
            <a:r>
              <a:rPr lang="ru-RU" sz="2400" b="1" i="1" dirty="0" smtClean="0"/>
              <a:t>Профилактическая неделя</a:t>
            </a:r>
            <a:br>
              <a:rPr lang="ru-RU" sz="2400" b="1" i="1" dirty="0" smtClean="0"/>
            </a:b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создание благоприятных условий для успешного развития каждого ребенка, сохранения физического, психического и психологического здоровья, формирование у детей позиции неприятия любых форм насилия, сознательного отношения к личной    безопасности. 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endParaRPr lang="ru-RU" sz="2400" b="1" i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895528" y="908720"/>
            <a:ext cx="42484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/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4816" y="2492896"/>
            <a:ext cx="81369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Дружба </a:t>
            </a:r>
            <a:r>
              <a:rPr lang="ru-RU" dirty="0"/>
              <a:t>– главное чудо всегда</a:t>
            </a:r>
            <a:r>
              <a:rPr lang="ru-RU" dirty="0" smtClean="0"/>
              <a:t>,</a:t>
            </a:r>
          </a:p>
          <a:p>
            <a:pPr algn="r"/>
            <a:r>
              <a:rPr lang="ru-RU" dirty="0" smtClean="0"/>
              <a:t>Сто </a:t>
            </a:r>
            <a:r>
              <a:rPr lang="ru-RU" dirty="0"/>
              <a:t>открытий для всех настоящее, </a:t>
            </a:r>
            <a:endParaRPr lang="ru-RU" dirty="0" smtClean="0"/>
          </a:p>
          <a:p>
            <a:pPr algn="r"/>
            <a:r>
              <a:rPr lang="ru-RU" dirty="0" smtClean="0"/>
              <a:t>И </a:t>
            </a:r>
            <a:r>
              <a:rPr lang="ru-RU" dirty="0"/>
              <a:t>любая беда – не беда, </a:t>
            </a:r>
            <a:endParaRPr lang="ru-RU" dirty="0" smtClean="0"/>
          </a:p>
          <a:p>
            <a:pPr algn="r"/>
            <a:r>
              <a:rPr lang="ru-RU" dirty="0" smtClean="0"/>
              <a:t>Если </a:t>
            </a:r>
            <a:r>
              <a:rPr lang="ru-RU" dirty="0"/>
              <a:t>рядом друзья </a:t>
            </a:r>
            <a:r>
              <a:rPr lang="ru-RU" dirty="0" smtClean="0"/>
              <a:t>настоящие</a:t>
            </a:r>
          </a:p>
          <a:p>
            <a:pPr algn="r"/>
            <a:endParaRPr lang="ru-RU" dirty="0" smtClean="0"/>
          </a:p>
          <a:p>
            <a:pPr algn="just"/>
            <a:r>
              <a:rPr lang="ru-RU" sz="2400" dirty="0" smtClean="0"/>
              <a:t>С 27.01.245 </a:t>
            </a:r>
            <a:r>
              <a:rPr lang="ru-RU" sz="2400" dirty="0"/>
              <a:t>по </a:t>
            </a:r>
            <a:r>
              <a:rPr lang="ru-RU" sz="2400" dirty="0" smtClean="0"/>
              <a:t>01.02.25г</a:t>
            </a:r>
            <a:r>
              <a:rPr lang="ru-RU" sz="2400" dirty="0"/>
              <a:t>. в нашей школе проходила профилактическая неделя « Дружить здорово!», целью которой являлась профилактика </a:t>
            </a:r>
            <a:r>
              <a:rPr lang="ru-RU" sz="2400" dirty="0" err="1"/>
              <a:t>буллинга</a:t>
            </a:r>
            <a:r>
              <a:rPr lang="ru-RU" sz="2400" dirty="0"/>
              <a:t> в образовательном пространстве. Мероприятиями недели были охвачены все обучающиеся школы, с 1 по 11 класс. </a:t>
            </a:r>
          </a:p>
        </p:txBody>
      </p:sp>
    </p:spTree>
    <p:extLst>
      <p:ext uri="{BB962C8B-B14F-4D97-AF65-F5344CB8AC3E}">
        <p14:creationId xmlns:p14="http://schemas.microsoft.com/office/powerpoint/2010/main" val="3251238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4" y="1750398"/>
            <a:ext cx="8229600" cy="1000125"/>
          </a:xfrm>
        </p:spPr>
        <p:txBody>
          <a:bodyPr/>
          <a:lstStyle/>
          <a:p>
            <a:r>
              <a:rPr lang="ru-RU" sz="2000" dirty="0" smtClean="0"/>
              <a:t>Линейка открытие недели «ДРУЖИТЬ ЗДОРОВО!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00" r="29210"/>
          <a:stretch/>
        </p:blipFill>
        <p:spPr>
          <a:xfrm>
            <a:off x="428624" y="2636913"/>
            <a:ext cx="8349199" cy="3865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 txBox="1">
            <a:spLocks noGrp="1"/>
          </p:cNvSpPr>
          <p:nvPr>
            <p:ph idx="1"/>
          </p:nvPr>
        </p:nvSpPr>
        <p:spPr>
          <a:xfrm>
            <a:off x="179512" y="404664"/>
            <a:ext cx="282533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1800" b="1" i="1" dirty="0" smtClean="0"/>
              <a:t>Акция </a:t>
            </a:r>
            <a:endParaRPr lang="ru-RU" sz="1800" b="1" i="1" dirty="0" smtClean="0"/>
          </a:p>
          <a:p>
            <a:pPr algn="ctr">
              <a:buNone/>
            </a:pPr>
            <a:r>
              <a:rPr lang="ru-RU" sz="1800" b="1" i="1" dirty="0" smtClean="0"/>
              <a:t>«</a:t>
            </a:r>
            <a:r>
              <a:rPr lang="ru-RU" sz="1800" b="1" i="1" dirty="0" smtClean="0"/>
              <a:t>Поговорим о том, что важно для тебя»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563888" y="508348"/>
            <a:ext cx="3657600" cy="715962"/>
          </a:xfrm>
        </p:spPr>
        <p:txBody>
          <a:bodyPr/>
          <a:lstStyle/>
          <a:p>
            <a:r>
              <a:rPr lang="ru-RU" sz="2000" i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000" i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2000" i="1" dirty="0"/>
              <a:t/>
            </a:r>
            <a:br>
              <a:rPr lang="ru-RU" sz="2000" i="1" dirty="0"/>
            </a:br>
            <a:r>
              <a:rPr lang="ru-RU" sz="1800" b="1" i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Акция 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«Жизнь </a:t>
            </a:r>
            <a:r>
              <a:rPr lang="ru-RU" sz="1800" b="1" i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дана на добрые дела!»</a:t>
            </a:r>
            <a:r>
              <a:rPr lang="ru-RU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6" b="17915"/>
          <a:stretch/>
        </p:blipFill>
        <p:spPr>
          <a:xfrm>
            <a:off x="3422548" y="1327994"/>
            <a:ext cx="3379815" cy="4765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1" b="10101"/>
          <a:stretch/>
        </p:blipFill>
        <p:spPr>
          <a:xfrm>
            <a:off x="323528" y="1644898"/>
            <a:ext cx="2880320" cy="4978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72816"/>
            <a:ext cx="3096344" cy="964703"/>
          </a:xfrm>
        </p:spPr>
        <p:txBody>
          <a:bodyPr/>
          <a:lstStyle/>
          <a:p>
            <a:pPr>
              <a:buNone/>
            </a:pPr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     Просмотр обучающих видеороликов по профилактике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буллинга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«Белая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ворона», «Школьные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Ботаны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96912" y="2414353"/>
            <a:ext cx="25995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Тренинг 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«Подари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сердце другу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»»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1" b="9051"/>
          <a:stretch/>
        </p:blipFill>
        <p:spPr>
          <a:xfrm rot="5400000">
            <a:off x="2757806" y="3010946"/>
            <a:ext cx="2688920" cy="4101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1" b="10100"/>
          <a:stretch/>
        </p:blipFill>
        <p:spPr>
          <a:xfrm>
            <a:off x="6615487" y="2060848"/>
            <a:ext cx="2220639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Диагностика ОРБ </a:t>
            </a:r>
          </a:p>
          <a:p>
            <a:pPr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(оценка риска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буллинга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3401516"/>
            <a:ext cx="54726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11138"/>
            <a:r>
              <a:rPr lang="ru-RU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Проведение </a:t>
            </a:r>
            <a:r>
              <a:rPr lang="ru-RU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анкетирования  </a:t>
            </a:r>
            <a:r>
              <a:rPr lang="ru-RU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целью выявления проблемы буллинга в образовательной </a:t>
            </a:r>
            <a:r>
              <a:rPr lang="ru-RU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организации</a:t>
            </a:r>
            <a:endParaRPr lang="ru-RU" sz="3200" b="1" i="1" dirty="0" smtClean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1881" y="101613"/>
            <a:ext cx="6912768" cy="706090"/>
          </a:xfrm>
        </p:spPr>
        <p:txBody>
          <a:bodyPr/>
          <a:lstStyle/>
          <a:p>
            <a:r>
              <a:rPr lang="ru-RU" sz="2400" b="1" i="1" dirty="0" smtClean="0"/>
              <a:t>Игра «Команда мореплавателей»</a:t>
            </a:r>
            <a:endParaRPr lang="ru-RU" sz="2400" b="1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50" b="10100"/>
          <a:stretch/>
        </p:blipFill>
        <p:spPr>
          <a:xfrm>
            <a:off x="2848365" y="1772816"/>
            <a:ext cx="3166467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-29" t="35696" r="29" b="21259"/>
          <a:stretch/>
        </p:blipFill>
        <p:spPr>
          <a:xfrm>
            <a:off x="30455" y="3501008"/>
            <a:ext cx="3479481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00" b="21650"/>
          <a:stretch/>
        </p:blipFill>
        <p:spPr>
          <a:xfrm>
            <a:off x="5364088" y="4040875"/>
            <a:ext cx="3598515" cy="2700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00" b="34251"/>
          <a:stretch/>
        </p:blipFill>
        <p:spPr>
          <a:xfrm>
            <a:off x="5908163" y="2204671"/>
            <a:ext cx="3161109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00" r="18801" b="32150"/>
          <a:stretch/>
        </p:blipFill>
        <p:spPr>
          <a:xfrm>
            <a:off x="4242892" y="1988840"/>
            <a:ext cx="4740851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1881" y="101613"/>
            <a:ext cx="6912768" cy="706090"/>
          </a:xfrm>
        </p:spPr>
        <p:txBody>
          <a:bodyPr/>
          <a:lstStyle/>
          <a:p>
            <a:r>
              <a:rPr lang="ru-RU" sz="2400" b="1" i="1" dirty="0" smtClean="0"/>
              <a:t>Игры, классные часы «Дружба великая сила!»</a:t>
            </a:r>
            <a:endParaRPr lang="ru-RU" sz="24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0" b="20601"/>
          <a:stretch/>
        </p:blipFill>
        <p:spPr>
          <a:xfrm>
            <a:off x="107504" y="1916832"/>
            <a:ext cx="4135388" cy="3647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5" t="25850" r="15350" b="27950"/>
          <a:stretch/>
        </p:blipFill>
        <p:spPr>
          <a:xfrm>
            <a:off x="2195736" y="4233074"/>
            <a:ext cx="4464496" cy="2806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5860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2060848"/>
            <a:ext cx="71287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недели: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/>
              <a:t>Профилактическая </a:t>
            </a:r>
            <a:r>
              <a:rPr lang="ru-RU" sz="2400" dirty="0"/>
              <a:t>неделя была наполнена различными мероприятиями и событиями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Цели, поставленные в начале недели, были достигнуты. </a:t>
            </a:r>
            <a:endParaRPr lang="ru-RU" sz="2400" dirty="0" smtClean="0"/>
          </a:p>
          <a:p>
            <a:r>
              <a:rPr lang="ru-RU" sz="2400" dirty="0" smtClean="0"/>
              <a:t>С </a:t>
            </a:r>
            <a:r>
              <a:rPr lang="ru-RU" sz="2400" dirty="0"/>
              <a:t>обучающимися проводились различные игры, тренинги, беседы, классные часы. Еще раз напомнили учащимся, родителям на классных родительских собраниях, о реализации проекта «Новое школьное пространство». </a:t>
            </a:r>
            <a:endParaRPr lang="ru-RU" sz="2400" dirty="0" smtClean="0"/>
          </a:p>
          <a:p>
            <a:r>
              <a:rPr lang="ru-RU" sz="2400" dirty="0" smtClean="0"/>
              <a:t>В </a:t>
            </a:r>
            <a:r>
              <a:rPr lang="ru-RU" sz="2400" dirty="0"/>
              <a:t>целом неделя получилась яркой и насыщенной.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231</TotalTime>
  <Words>195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лица</vt:lpstr>
      <vt:lpstr>    «Дружить  здорово!» Профилактическая неделя  Цель: создание благоприятных условий для успешного развития каждого ребенка, сохранения физического, психического и психологического здоровья, формирование у детей позиции неприятия любых форм насилия, сознательного отношения к личной    безопасности.     </vt:lpstr>
      <vt:lpstr>Презентация PowerPoint</vt:lpstr>
      <vt:lpstr>Линейка открытие недели «ДРУЖИТЬ ЗДОРОВО!</vt:lpstr>
      <vt:lpstr>  Акция  «Жизнь дана на добрые дела!» </vt:lpstr>
      <vt:lpstr>Презентация PowerPoint</vt:lpstr>
      <vt:lpstr>Презентация PowerPoint</vt:lpstr>
      <vt:lpstr>Игра «Команда мореплавателей»</vt:lpstr>
      <vt:lpstr>Игры, классные часы «Дружба великая сила!»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jul</dc:creator>
  <cp:lastModifiedBy>Teacher</cp:lastModifiedBy>
  <cp:revision>15</cp:revision>
  <dcterms:created xsi:type="dcterms:W3CDTF">2016-05-11T09:30:30Z</dcterms:created>
  <dcterms:modified xsi:type="dcterms:W3CDTF">2025-02-01T10:38:41Z</dcterms:modified>
</cp:coreProperties>
</file>